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59" r:id="rId5"/>
    <p:sldId id="258"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13" autoAdjust="0"/>
  </p:normalViewPr>
  <p:slideViewPr>
    <p:cSldViewPr>
      <p:cViewPr varScale="1">
        <p:scale>
          <a:sx n="75" d="100"/>
          <a:sy n="75" d="100"/>
        </p:scale>
        <p:origin x="70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8DEB5-EC2F-4F3B-B460-896044E8FCDC}"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1521A-95FA-4207-B28E-6D1C18471020}" type="slidenum">
              <a:rPr lang="en-US" smtClean="0"/>
              <a:t>‹#›</a:t>
            </a:fld>
            <a:endParaRPr lang="en-US"/>
          </a:p>
        </p:txBody>
      </p:sp>
    </p:spTree>
    <p:extLst>
      <p:ext uri="{BB962C8B-B14F-4D97-AF65-F5344CB8AC3E}">
        <p14:creationId xmlns:p14="http://schemas.microsoft.com/office/powerpoint/2010/main" val="21231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we are  from STAC (Students Taking Aim at Challenges) we’re a disability advocacy club and we’re presenting Disability Culture.</a:t>
            </a:r>
            <a:endParaRPr lang="en-US" dirty="0"/>
          </a:p>
        </p:txBody>
      </p:sp>
      <p:sp>
        <p:nvSpPr>
          <p:cNvPr id="4" name="Slide Number Placeholder 3"/>
          <p:cNvSpPr>
            <a:spLocks noGrp="1"/>
          </p:cNvSpPr>
          <p:nvPr>
            <p:ph type="sldNum" sz="quarter" idx="10"/>
          </p:nvPr>
        </p:nvSpPr>
        <p:spPr/>
        <p:txBody>
          <a:bodyPr/>
          <a:lstStyle/>
          <a:p>
            <a:fld id="{EB71521A-95FA-4207-B28E-6D1C18471020}" type="slidenum">
              <a:rPr lang="en-US" smtClean="0"/>
              <a:t>1</a:t>
            </a:fld>
            <a:endParaRPr lang="en-US"/>
          </a:p>
        </p:txBody>
      </p:sp>
    </p:spTree>
    <p:extLst>
      <p:ext uri="{BB962C8B-B14F-4D97-AF65-F5344CB8AC3E}">
        <p14:creationId xmlns:p14="http://schemas.microsoft.com/office/powerpoint/2010/main" val="67135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 know probably a lot of</a:t>
            </a:r>
            <a:r>
              <a:rPr lang="en-US" baseline="0" dirty="0" smtClean="0"/>
              <a:t> the people here right now are thinking disability? How is that a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Well Disability Culture is a group identity forged by disabled people out of a common bond of oppression and resilience. I think this quote from </a:t>
            </a:r>
            <a:r>
              <a:rPr lang="en-US" dirty="0" smtClean="0"/>
              <a:t>Steven</a:t>
            </a:r>
            <a:r>
              <a:rPr lang="en-US" baseline="0" dirty="0" smtClean="0"/>
              <a:t> Brown really puts it perfectly.</a:t>
            </a:r>
          </a:p>
          <a:p>
            <a:endParaRPr lang="en-US" baseline="0" dirty="0" smtClean="0"/>
          </a:p>
          <a:p>
            <a:r>
              <a:rPr lang="en-US" baseline="0" dirty="0" smtClean="0"/>
              <a:t>And from this bond, this group identity, we have generated paintings, music, literature and a plethora of other forms of art to express our unique view of life. </a:t>
            </a:r>
          </a:p>
        </p:txBody>
      </p:sp>
      <p:sp>
        <p:nvSpPr>
          <p:cNvPr id="4" name="Slide Number Placeholder 3"/>
          <p:cNvSpPr>
            <a:spLocks noGrp="1"/>
          </p:cNvSpPr>
          <p:nvPr>
            <p:ph type="sldNum" sz="quarter" idx="10"/>
          </p:nvPr>
        </p:nvSpPr>
        <p:spPr/>
        <p:txBody>
          <a:bodyPr/>
          <a:lstStyle/>
          <a:p>
            <a:fld id="{EB71521A-95FA-4207-B28E-6D1C18471020}" type="slidenum">
              <a:rPr lang="en-US" smtClean="0"/>
              <a:t>2</a:t>
            </a:fld>
            <a:endParaRPr lang="en-US"/>
          </a:p>
        </p:txBody>
      </p:sp>
    </p:spTree>
    <p:extLst>
      <p:ext uri="{BB962C8B-B14F-4D97-AF65-F5344CB8AC3E}">
        <p14:creationId xmlns:p14="http://schemas.microsoft.com/office/powerpoint/2010/main" val="37296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Disability Pride means owning your disability, being able saying “I’m disabled” and being proud of that fact, knowing that being disabled doesn’t detract from who you are or what you can accomplish; it means being able to tell people with out feeling ashamed or embarrassed. </a:t>
            </a:r>
            <a:r>
              <a:rPr lang="en-US" dirty="0" smtClean="0"/>
              <a:t>The</a:t>
            </a:r>
            <a:r>
              <a:rPr lang="en-US" baseline="0" dirty="0" smtClean="0"/>
              <a:t> Disability Culture is really dedicated to promoting d</a:t>
            </a:r>
            <a:r>
              <a:rPr lang="en-US" dirty="0" smtClean="0"/>
              <a:t>isability</a:t>
            </a:r>
            <a:r>
              <a:rPr lang="en-US" baseline="0" dirty="0" smtClean="0"/>
              <a:t> pride and spreading it</a:t>
            </a:r>
            <a:r>
              <a:rPr lang="en-US" baseline="0" dirty="0" smtClean="0"/>
              <a:t>.</a:t>
            </a:r>
          </a:p>
          <a:p>
            <a:endParaRPr lang="en-US" baseline="0" dirty="0" smtClean="0"/>
          </a:p>
          <a:p>
            <a:r>
              <a:rPr lang="en-US" baseline="0" dirty="0" smtClean="0"/>
              <a:t>It also is key part of advocacy and has really been built up in a counter to </a:t>
            </a:r>
            <a:r>
              <a:rPr lang="en-US" baseline="0" dirty="0" err="1" smtClean="0"/>
              <a:t>ableism</a:t>
            </a:r>
            <a:r>
              <a:rPr lang="en-US" baseline="0" dirty="0" smtClean="0"/>
              <a:t> (which for those of you who don’t know it’s a form of discrimination and social prejudice against people with disabilities). It’s counter to it because ableism is really the thought that we are a group of people to be pitied, less than or are useless and so being prideful about having a disability really flies in the face of that attitude </a:t>
            </a:r>
            <a:endParaRPr lang="en-US" baseline="0" dirty="0" smtClean="0"/>
          </a:p>
          <a:p>
            <a:endParaRPr lang="en-US" baseline="0" dirty="0" smtClean="0"/>
          </a:p>
          <a:p>
            <a:r>
              <a:rPr lang="en-US" baseline="0" dirty="0" smtClean="0"/>
              <a:t>It is also provides support (emotional as well as through advocacy) for its members simply by having the shared experiences that were mentioned earlier, it provides comfort to it’s members to know that they’re not alone.</a:t>
            </a:r>
          </a:p>
        </p:txBody>
      </p:sp>
      <p:sp>
        <p:nvSpPr>
          <p:cNvPr id="4" name="Slide Number Placeholder 3"/>
          <p:cNvSpPr>
            <a:spLocks noGrp="1"/>
          </p:cNvSpPr>
          <p:nvPr>
            <p:ph type="sldNum" sz="quarter" idx="10"/>
          </p:nvPr>
        </p:nvSpPr>
        <p:spPr/>
        <p:txBody>
          <a:bodyPr/>
          <a:lstStyle/>
          <a:p>
            <a:fld id="{EB71521A-95FA-4207-B28E-6D1C18471020}" type="slidenum">
              <a:rPr lang="en-US" smtClean="0"/>
              <a:t>3</a:t>
            </a:fld>
            <a:endParaRPr lang="en-US"/>
          </a:p>
        </p:txBody>
      </p:sp>
    </p:spTree>
    <p:extLst>
      <p:ext uri="{BB962C8B-B14F-4D97-AF65-F5344CB8AC3E}">
        <p14:creationId xmlns:p14="http://schemas.microsoft.com/office/powerpoint/2010/main" val="281115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disability community and culture has really evolved out of the need for self advocacy and is a major part of the community and culture at large.</a:t>
            </a:r>
          </a:p>
          <a:p>
            <a:endParaRPr lang="en-US" baseline="0" dirty="0" smtClean="0"/>
          </a:p>
          <a:p>
            <a:r>
              <a:rPr lang="en-US" baseline="0" dirty="0" smtClean="0"/>
              <a:t>Disabled Perspective: it is overall amorphous because it depends on the individual and their overall past experiences. There is a common saying that we’ve been repeatedly told since our childhoods: “treat others the way you want to be treated”. </a:t>
            </a:r>
          </a:p>
          <a:p>
            <a:endParaRPr lang="en-US" baseline="0" dirty="0" smtClean="0"/>
          </a:p>
          <a:p>
            <a:r>
              <a:rPr lang="en-US" baseline="0" dirty="0" smtClean="0"/>
              <a:t>Respect- Whenever people interact with a disabled person, Even people with good intention can unintentionally violate their autonomy. Some thing as trivial as speaking to them in a condescending manner can be demeaning to the disabled person. Just because some has a disability does not mean that they want or need special treatment.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71521A-95FA-4207-B28E-6D1C18471020}" type="slidenum">
              <a:rPr lang="en-US" smtClean="0"/>
              <a:t>4</a:t>
            </a:fld>
            <a:endParaRPr lang="en-US"/>
          </a:p>
        </p:txBody>
      </p:sp>
    </p:spTree>
    <p:extLst>
      <p:ext uri="{BB962C8B-B14F-4D97-AF65-F5344CB8AC3E}">
        <p14:creationId xmlns:p14="http://schemas.microsoft.com/office/powerpoint/2010/main" val="258193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Disability</a:t>
            </a:r>
            <a:r>
              <a:rPr lang="en-US" baseline="0" dirty="0" smtClean="0"/>
              <a:t> Art is art that expresses disability themes. Art that expresses thoughts and feelings related to being disabled. </a:t>
            </a:r>
          </a:p>
          <a:p>
            <a:endParaRPr lang="en-US" baseline="0" dirty="0" smtClean="0"/>
          </a:p>
          <a:p>
            <a:r>
              <a:rPr lang="en-US" baseline="0" dirty="0" smtClean="0"/>
              <a:t>It often expresses the emotions involved with day to day struggles associated with living with a disability (social obstacle, physical obstacles and obstacles the disability may create itself) and to express feelings of empowerment and pride with a disability.</a:t>
            </a:r>
            <a:endParaRPr lang="en-US" dirty="0"/>
          </a:p>
        </p:txBody>
      </p:sp>
      <p:sp>
        <p:nvSpPr>
          <p:cNvPr id="4" name="Slide Number Placeholder 3"/>
          <p:cNvSpPr>
            <a:spLocks noGrp="1"/>
          </p:cNvSpPr>
          <p:nvPr>
            <p:ph type="sldNum" sz="quarter" idx="10"/>
          </p:nvPr>
        </p:nvSpPr>
        <p:spPr/>
        <p:txBody>
          <a:bodyPr/>
          <a:lstStyle/>
          <a:p>
            <a:fld id="{EB71521A-95FA-4207-B28E-6D1C18471020}" type="slidenum">
              <a:rPr lang="en-US" smtClean="0"/>
              <a:t>5</a:t>
            </a:fld>
            <a:endParaRPr lang="en-US"/>
          </a:p>
        </p:txBody>
      </p:sp>
    </p:spTree>
    <p:extLst>
      <p:ext uri="{BB962C8B-B14F-4D97-AF65-F5344CB8AC3E}">
        <p14:creationId xmlns:p14="http://schemas.microsoft.com/office/powerpoint/2010/main" val="226558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1521A-95FA-4207-B28E-6D1C18471020}" type="slidenum">
              <a:rPr lang="en-US" smtClean="0"/>
              <a:t>8</a:t>
            </a:fld>
            <a:endParaRPr lang="en-US"/>
          </a:p>
        </p:txBody>
      </p:sp>
    </p:spTree>
    <p:extLst>
      <p:ext uri="{BB962C8B-B14F-4D97-AF65-F5344CB8AC3E}">
        <p14:creationId xmlns:p14="http://schemas.microsoft.com/office/powerpoint/2010/main" val="387700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19CC96-45DE-4DB3-8A85-4DC18E23BCCB}"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296640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9CC96-45DE-4DB3-8A85-4DC18E23BCCB}"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30196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9CC96-45DE-4DB3-8A85-4DC18E23BCCB}"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398081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9CC96-45DE-4DB3-8A85-4DC18E23BCCB}"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397233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9CC96-45DE-4DB3-8A85-4DC18E23BCCB}"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212291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19CC96-45DE-4DB3-8A85-4DC18E23BCCB}"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251270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19CC96-45DE-4DB3-8A85-4DC18E23BCCB}"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5944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19CC96-45DE-4DB3-8A85-4DC18E23BCCB}"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139679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9CC96-45DE-4DB3-8A85-4DC18E23BCCB}"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418603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9CC96-45DE-4DB3-8A85-4DC18E23BCCB}"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67436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9CC96-45DE-4DB3-8A85-4DC18E23BCCB}"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6BE71-2396-407A-BC71-DC24B026811D}" type="slidenum">
              <a:rPr lang="en-US" smtClean="0"/>
              <a:t>‹#›</a:t>
            </a:fld>
            <a:endParaRPr lang="en-US"/>
          </a:p>
        </p:txBody>
      </p:sp>
    </p:spTree>
    <p:extLst>
      <p:ext uri="{BB962C8B-B14F-4D97-AF65-F5344CB8AC3E}">
        <p14:creationId xmlns:p14="http://schemas.microsoft.com/office/powerpoint/2010/main" val="73548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9CC96-45DE-4DB3-8A85-4DC18E23BCCB}" type="datetimeFigureOut">
              <a:rPr lang="en-US" smtClean="0"/>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6BE71-2396-407A-BC71-DC24B026811D}" type="slidenum">
              <a:rPr lang="en-US" smtClean="0"/>
              <a:t>‹#›</a:t>
            </a:fld>
            <a:endParaRPr lang="en-US"/>
          </a:p>
        </p:txBody>
      </p:sp>
    </p:spTree>
    <p:extLst>
      <p:ext uri="{BB962C8B-B14F-4D97-AF65-F5344CB8AC3E}">
        <p14:creationId xmlns:p14="http://schemas.microsoft.com/office/powerpoint/2010/main" val="19254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www.youtube.com/watch?v=rdLsRefSh58" TargetMode="External"/><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800" dirty="0" smtClean="0"/>
              <a:t>Disability Culture</a:t>
            </a:r>
            <a:endParaRPr lang="en-US" sz="5800" dirty="0"/>
          </a:p>
        </p:txBody>
      </p:sp>
      <p:sp>
        <p:nvSpPr>
          <p:cNvPr id="3" name="Subtitle 2"/>
          <p:cNvSpPr>
            <a:spLocks noGrp="1"/>
          </p:cNvSpPr>
          <p:nvPr>
            <p:ph type="subTitle" idx="1"/>
          </p:nvPr>
        </p:nvSpPr>
        <p:spPr/>
        <p:txBody>
          <a:bodyPr/>
          <a:lstStyle/>
          <a:p>
            <a:r>
              <a:rPr lang="en-US" dirty="0" smtClean="0"/>
              <a:t>Presented by : STAC</a:t>
            </a:r>
          </a:p>
          <a:p>
            <a:r>
              <a:rPr lang="en-US" dirty="0" smtClean="0"/>
              <a:t>(Students Taking Aim at Challenges)</a:t>
            </a:r>
            <a:endParaRPr lang="en-US" dirty="0"/>
          </a:p>
        </p:txBody>
      </p:sp>
    </p:spTree>
    <p:extLst>
      <p:ext uri="{BB962C8B-B14F-4D97-AF65-F5344CB8AC3E}">
        <p14:creationId xmlns:p14="http://schemas.microsoft.com/office/powerpoint/2010/main" val="73025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401762"/>
          </a:xfrm>
        </p:spPr>
        <p:txBody>
          <a:bodyPr>
            <a:noAutofit/>
          </a:bodyPr>
          <a:lstStyle/>
          <a:p>
            <a:pPr>
              <a:lnSpc>
                <a:spcPct val="150000"/>
              </a:lnSpc>
            </a:pPr>
            <a:r>
              <a:rPr lang="en-US" sz="4800" dirty="0" smtClean="0"/>
              <a:t>Disability Culture? What is That?</a:t>
            </a:r>
            <a:endParaRPr lang="en-US" sz="4800" dirty="0"/>
          </a:p>
        </p:txBody>
      </p:sp>
      <p:sp>
        <p:nvSpPr>
          <p:cNvPr id="3" name="Content Placeholder 2"/>
          <p:cNvSpPr>
            <a:spLocks noGrp="1"/>
          </p:cNvSpPr>
          <p:nvPr>
            <p:ph idx="1"/>
          </p:nvPr>
        </p:nvSpPr>
        <p:spPr>
          <a:xfrm>
            <a:off x="304800" y="1447800"/>
            <a:ext cx="8610600" cy="5486400"/>
          </a:xfrm>
        </p:spPr>
        <p:txBody>
          <a:bodyPr>
            <a:noAutofit/>
          </a:bodyPr>
          <a:lstStyle/>
          <a:p>
            <a:pPr marL="346075" lvl="2" indent="-344488">
              <a:lnSpc>
                <a:spcPct val="150000"/>
              </a:lnSpc>
              <a:buNone/>
            </a:pPr>
            <a:r>
              <a:rPr lang="en-US" altLang="en-US" sz="2550" dirty="0" smtClean="0">
                <a:latin typeface="Times New Roman" pitchFamily="-65" charset="0"/>
              </a:rPr>
              <a:t>“People with disabilities have forged a group identity. We share a common history of oppression and a </a:t>
            </a:r>
            <a:r>
              <a:rPr lang="en-US" altLang="en-US" sz="2550" b="1" dirty="0" smtClean="0">
                <a:latin typeface="Times New Roman" pitchFamily="-65" charset="0"/>
              </a:rPr>
              <a:t>common bond of resilience</a:t>
            </a:r>
            <a:r>
              <a:rPr lang="en-US" altLang="en-US" sz="2550" dirty="0" smtClean="0">
                <a:latin typeface="Times New Roman" pitchFamily="-65" charset="0"/>
              </a:rPr>
              <a:t>. We generate </a:t>
            </a:r>
            <a:r>
              <a:rPr lang="en-US" altLang="en-US" sz="2550" b="1" dirty="0" smtClean="0">
                <a:latin typeface="Times New Roman" pitchFamily="-65" charset="0"/>
              </a:rPr>
              <a:t>art</a:t>
            </a:r>
            <a:r>
              <a:rPr lang="en-US" altLang="en-US" sz="2550" dirty="0" smtClean="0">
                <a:latin typeface="Times New Roman" pitchFamily="-65" charset="0"/>
              </a:rPr>
              <a:t>, </a:t>
            </a:r>
            <a:r>
              <a:rPr lang="en-US" altLang="en-US" sz="2550" b="1" dirty="0" smtClean="0">
                <a:latin typeface="Times New Roman" pitchFamily="-65" charset="0"/>
              </a:rPr>
              <a:t>music</a:t>
            </a:r>
            <a:r>
              <a:rPr lang="en-US" altLang="en-US" sz="2550" dirty="0" smtClean="0">
                <a:latin typeface="Times New Roman" pitchFamily="-65" charset="0"/>
              </a:rPr>
              <a:t>, </a:t>
            </a:r>
            <a:r>
              <a:rPr lang="en-US" altLang="en-US" sz="2550" b="1" dirty="0" smtClean="0">
                <a:latin typeface="Times New Roman" pitchFamily="-65" charset="0"/>
              </a:rPr>
              <a:t>literature</a:t>
            </a:r>
            <a:r>
              <a:rPr lang="en-US" altLang="en-US" sz="2550" dirty="0" smtClean="0">
                <a:latin typeface="Times New Roman" pitchFamily="-65" charset="0"/>
              </a:rPr>
              <a:t>, and other expressions of our lives and our culture, infused from our experience of disability. Most importantly, we are proud of ourselves as people with disabilities. We claim our disabilities with pride as part of our identity. We are who we are: we are people with disabilities.”</a:t>
            </a:r>
          </a:p>
          <a:p>
            <a:pPr marL="346075" lvl="2" indent="-344488" algn="r">
              <a:buNone/>
            </a:pPr>
            <a:r>
              <a:rPr lang="en-US" altLang="en-US" dirty="0" smtClean="0">
                <a:latin typeface="Times New Roman" pitchFamily="-65" charset="0"/>
              </a:rPr>
              <a:t>(Brown, Movie Stars and Sensuous Scars, pp. 80-81)</a:t>
            </a:r>
          </a:p>
          <a:p>
            <a:pPr marL="1588" lvl="2" indent="0">
              <a:lnSpc>
                <a:spcPct val="90000"/>
              </a:lnSpc>
              <a:buNone/>
            </a:pPr>
            <a:endParaRPr lang="en-US" altLang="en-US" sz="2600" dirty="0" smtClean="0">
              <a:latin typeface="Times New Roman" pitchFamily="-65" charset="0"/>
            </a:endParaRPr>
          </a:p>
        </p:txBody>
      </p:sp>
    </p:spTree>
    <p:extLst>
      <p:ext uri="{BB962C8B-B14F-4D97-AF65-F5344CB8AC3E}">
        <p14:creationId xmlns:p14="http://schemas.microsoft.com/office/powerpoint/2010/main" val="49937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4500" dirty="0" smtClean="0"/>
              <a:t>What are </a:t>
            </a:r>
            <a:r>
              <a:rPr lang="en-US" sz="4500" b="1" dirty="0" smtClean="0"/>
              <a:t>Some</a:t>
            </a:r>
            <a:r>
              <a:rPr lang="en-US" sz="4500" dirty="0" smtClean="0"/>
              <a:t> </a:t>
            </a:r>
            <a:r>
              <a:rPr lang="en-US" sz="4500" dirty="0" smtClean="0"/>
              <a:t>Common Beliefs and Values?</a:t>
            </a:r>
            <a:endParaRPr lang="en-US" sz="4500" dirty="0"/>
          </a:p>
        </p:txBody>
      </p:sp>
      <p:sp>
        <p:nvSpPr>
          <p:cNvPr id="3" name="Content Placeholder 2"/>
          <p:cNvSpPr>
            <a:spLocks noGrp="1"/>
          </p:cNvSpPr>
          <p:nvPr>
            <p:ph idx="1"/>
          </p:nvPr>
        </p:nvSpPr>
        <p:spPr>
          <a:xfrm>
            <a:off x="457200" y="1828800"/>
            <a:ext cx="8229600" cy="4297363"/>
          </a:xfrm>
        </p:spPr>
        <p:txBody>
          <a:bodyPr>
            <a:normAutofit/>
          </a:bodyPr>
          <a:lstStyle/>
          <a:p>
            <a:pPr>
              <a:lnSpc>
                <a:spcPct val="200000"/>
              </a:lnSpc>
            </a:pPr>
            <a:r>
              <a:rPr lang="en-US" sz="4000" dirty="0" smtClean="0"/>
              <a:t>Disability Pride</a:t>
            </a:r>
          </a:p>
          <a:p>
            <a:pPr>
              <a:lnSpc>
                <a:spcPct val="200000"/>
              </a:lnSpc>
            </a:pPr>
            <a:r>
              <a:rPr lang="en-US" sz="4000" dirty="0" smtClean="0"/>
              <a:t>Advocacy</a:t>
            </a:r>
          </a:p>
          <a:p>
            <a:pPr>
              <a:lnSpc>
                <a:spcPct val="200000"/>
              </a:lnSpc>
            </a:pPr>
            <a:r>
              <a:rPr lang="en-US" sz="4000" dirty="0" smtClean="0"/>
              <a:t>Support</a:t>
            </a:r>
          </a:p>
        </p:txBody>
      </p:sp>
      <p:pic>
        <p:nvPicPr>
          <p:cNvPr id="4" name="Picture 3" descr="A poster that says disabiled and proud" title="Disabiled and Proud"/>
          <p:cNvPicPr>
            <a:picLocks noChangeAspect="1"/>
          </p:cNvPicPr>
          <p:nvPr/>
        </p:nvPicPr>
        <p:blipFill>
          <a:blip r:embed="rId3"/>
          <a:stretch>
            <a:fillRect/>
          </a:stretch>
        </p:blipFill>
        <p:spPr>
          <a:xfrm>
            <a:off x="4124325" y="2058119"/>
            <a:ext cx="4711700" cy="1882116"/>
          </a:xfrm>
          <a:prstGeom prst="rect">
            <a:avLst/>
          </a:prstGeom>
        </p:spPr>
      </p:pic>
      <p:pic>
        <p:nvPicPr>
          <p:cNvPr id="6" name="Picture 5"/>
          <p:cNvPicPr>
            <a:picLocks noChangeAspect="1"/>
          </p:cNvPicPr>
          <p:nvPr/>
        </p:nvPicPr>
        <p:blipFill rotWithShape="1">
          <a:blip r:embed="rId4"/>
          <a:srcRect b="10361"/>
          <a:stretch/>
        </p:blipFill>
        <p:spPr>
          <a:xfrm>
            <a:off x="3336925" y="4169554"/>
            <a:ext cx="5572125" cy="2561446"/>
          </a:xfrm>
          <a:prstGeom prst="rect">
            <a:avLst/>
          </a:prstGeom>
        </p:spPr>
      </p:pic>
    </p:spTree>
    <p:extLst>
      <p:ext uri="{BB962C8B-B14F-4D97-AF65-F5344CB8AC3E}">
        <p14:creationId xmlns:p14="http://schemas.microsoft.com/office/powerpoint/2010/main" val="3294628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sz="4500" dirty="0" smtClean="0"/>
              <a:t>What are </a:t>
            </a:r>
            <a:r>
              <a:rPr lang="en-US" sz="4500" b="1" dirty="0" smtClean="0"/>
              <a:t>some</a:t>
            </a:r>
            <a:r>
              <a:rPr lang="en-US" sz="4500" dirty="0" smtClean="0"/>
              <a:t> of the things that disability culture advocates for?</a:t>
            </a:r>
            <a:endParaRPr lang="en-US" sz="4500" dirty="0"/>
          </a:p>
        </p:txBody>
      </p:sp>
      <p:sp>
        <p:nvSpPr>
          <p:cNvPr id="3" name="Content Placeholder 2"/>
          <p:cNvSpPr>
            <a:spLocks noGrp="1"/>
          </p:cNvSpPr>
          <p:nvPr>
            <p:ph idx="1"/>
          </p:nvPr>
        </p:nvSpPr>
        <p:spPr>
          <a:xfrm>
            <a:off x="533400" y="1828800"/>
            <a:ext cx="8229600" cy="4343400"/>
          </a:xfrm>
        </p:spPr>
        <p:txBody>
          <a:bodyPr>
            <a:normAutofit/>
          </a:bodyPr>
          <a:lstStyle/>
          <a:p>
            <a:pPr>
              <a:lnSpc>
                <a:spcPct val="60000"/>
              </a:lnSpc>
            </a:pPr>
            <a:r>
              <a:rPr lang="en-US" sz="3500" dirty="0" smtClean="0"/>
              <a:t>Understanding</a:t>
            </a:r>
            <a:r>
              <a:rPr lang="en-US" dirty="0" smtClean="0"/>
              <a:t> </a:t>
            </a:r>
            <a:r>
              <a:rPr lang="en-US" sz="4000" b="1" dirty="0" smtClean="0"/>
              <a:t>NOT</a:t>
            </a:r>
            <a:r>
              <a:rPr lang="en-US" sz="4000" dirty="0" smtClean="0"/>
              <a:t> </a:t>
            </a:r>
            <a:r>
              <a:rPr lang="en-US" sz="3500" dirty="0" smtClean="0"/>
              <a:t>Pity</a:t>
            </a:r>
          </a:p>
          <a:p>
            <a:pPr>
              <a:lnSpc>
                <a:spcPct val="200000"/>
              </a:lnSpc>
            </a:pPr>
            <a:r>
              <a:rPr lang="en-US" sz="3500" dirty="0" smtClean="0"/>
              <a:t>Accessibility </a:t>
            </a:r>
          </a:p>
          <a:p>
            <a:pPr>
              <a:lnSpc>
                <a:spcPct val="200000"/>
              </a:lnSpc>
            </a:pPr>
            <a:r>
              <a:rPr lang="en-US" sz="3500" dirty="0" smtClean="0"/>
              <a:t>Respect</a:t>
            </a:r>
          </a:p>
          <a:p>
            <a:pPr>
              <a:lnSpc>
                <a:spcPct val="200000"/>
              </a:lnSpc>
            </a:pPr>
            <a:r>
              <a:rPr lang="en-US" sz="3500" dirty="0" smtClean="0"/>
              <a:t>Disabled Perspective</a:t>
            </a:r>
            <a:endParaRPr lang="en-US" sz="3500" dirty="0"/>
          </a:p>
        </p:txBody>
      </p:sp>
      <p:pic>
        <p:nvPicPr>
          <p:cNvPr id="4" name="Picture 3" descr="a cartoon with two apples; one apple says &quot;We are NOT disabled apples...&quot; and the other finishes &quot;We're APPLES with disabilities!&quot;" title="Cartoon"/>
          <p:cNvPicPr>
            <a:picLocks noChangeAspect="1"/>
          </p:cNvPicPr>
          <p:nvPr/>
        </p:nvPicPr>
        <p:blipFill>
          <a:blip r:embed="rId3"/>
          <a:stretch>
            <a:fillRect/>
          </a:stretch>
        </p:blipFill>
        <p:spPr>
          <a:xfrm>
            <a:off x="5409928" y="2362200"/>
            <a:ext cx="3327672" cy="3254375"/>
          </a:xfrm>
          <a:prstGeom prst="rect">
            <a:avLst/>
          </a:prstGeom>
        </p:spPr>
      </p:pic>
    </p:spTree>
    <p:extLst>
      <p:ext uri="{BB962C8B-B14F-4D97-AF65-F5344CB8AC3E}">
        <p14:creationId xmlns:p14="http://schemas.microsoft.com/office/powerpoint/2010/main" val="373537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295400"/>
            <a:ext cx="5181600" cy="3650324"/>
          </a:xfrm>
        </p:spPr>
        <p:txBody>
          <a:bodyPr>
            <a:normAutofit/>
          </a:bodyPr>
          <a:lstStyle/>
          <a:p>
            <a:r>
              <a:rPr lang="en-US" sz="5000" dirty="0" smtClean="0"/>
              <a:t>What is </a:t>
            </a:r>
            <a:r>
              <a:rPr lang="en-US" sz="5000" dirty="0" smtClean="0"/>
              <a:t/>
            </a:r>
            <a:br>
              <a:rPr lang="en-US" sz="5000" dirty="0" smtClean="0"/>
            </a:br>
            <a:r>
              <a:rPr lang="en-US" sz="5000" dirty="0" smtClean="0"/>
              <a:t>Disability Art?</a:t>
            </a:r>
            <a:endParaRPr lang="en-US" sz="5000" dirty="0"/>
          </a:p>
        </p:txBody>
      </p:sp>
      <p:pic>
        <p:nvPicPr>
          <p:cNvPr id="7" name="Picture 6" descr="painting of a child who is disabled and uses crutches" title="painting"/>
          <p:cNvPicPr>
            <a:picLocks noChangeAspect="1"/>
          </p:cNvPicPr>
          <p:nvPr/>
        </p:nvPicPr>
        <p:blipFill rotWithShape="1">
          <a:blip r:embed="rId3"/>
          <a:srcRect t="2050" r="5362" b="4259"/>
          <a:stretch/>
        </p:blipFill>
        <p:spPr>
          <a:xfrm>
            <a:off x="0" y="-39756"/>
            <a:ext cx="3200400" cy="4224528"/>
          </a:xfrm>
          <a:prstGeom prst="rect">
            <a:avLst/>
          </a:prstGeom>
        </p:spPr>
      </p:pic>
      <p:pic>
        <p:nvPicPr>
          <p:cNvPr id="8" name="Picture 7" descr="a transformed picture of the classic disability wheelchair picture." title="digitial art"/>
          <p:cNvPicPr>
            <a:picLocks noChangeAspect="1"/>
          </p:cNvPicPr>
          <p:nvPr/>
        </p:nvPicPr>
        <p:blipFill>
          <a:blip r:embed="rId4"/>
          <a:stretch>
            <a:fillRect/>
          </a:stretch>
        </p:blipFill>
        <p:spPr>
          <a:xfrm>
            <a:off x="2031639" y="4319119"/>
            <a:ext cx="2337522" cy="2538881"/>
          </a:xfrm>
          <a:prstGeom prst="rect">
            <a:avLst/>
          </a:prstGeom>
        </p:spPr>
      </p:pic>
      <p:pic>
        <p:nvPicPr>
          <p:cNvPr id="9" name="Picture 8" descr="a picute of a disability art show. shows a wall with several disablity paintings." title="Disability Art Show"/>
          <p:cNvPicPr>
            <a:picLocks noChangeAspect="1"/>
          </p:cNvPicPr>
          <p:nvPr/>
        </p:nvPicPr>
        <p:blipFill>
          <a:blip r:embed="rId5"/>
          <a:stretch>
            <a:fillRect/>
          </a:stretch>
        </p:blipFill>
        <p:spPr>
          <a:xfrm>
            <a:off x="5410200" y="0"/>
            <a:ext cx="3733800" cy="2412495"/>
          </a:xfrm>
          <a:prstGeom prst="rect">
            <a:avLst/>
          </a:prstGeom>
        </p:spPr>
      </p:pic>
      <p:pic>
        <p:nvPicPr>
          <p:cNvPr id="10" name="Picture 9" descr="the picture the person is drawing is of a woman" title="disabled person drawing a picure with his foot"/>
          <p:cNvPicPr>
            <a:picLocks noChangeAspect="1"/>
          </p:cNvPicPr>
          <p:nvPr/>
        </p:nvPicPr>
        <p:blipFill>
          <a:blip r:embed="rId6"/>
          <a:stretch>
            <a:fillRect/>
          </a:stretch>
        </p:blipFill>
        <p:spPr>
          <a:xfrm>
            <a:off x="5140905" y="3992218"/>
            <a:ext cx="3680404" cy="2750618"/>
          </a:xfrm>
          <a:prstGeom prst="rect">
            <a:avLst/>
          </a:prstGeom>
        </p:spPr>
      </p:pic>
    </p:spTree>
    <p:extLst>
      <p:ext uri="{BB962C8B-B14F-4D97-AF65-F5344CB8AC3E}">
        <p14:creationId xmlns:p14="http://schemas.microsoft.com/office/powerpoint/2010/main" val="3302050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ractly painted, with words on the side.&#10;&quot;disability is not a&#10;&quot;brave struggle&quot;&#10;or&#10;&quot;courage in the face of adversity.&quot;&#10;disability is an art.&#10;it's an ingnious way o live." title="man on a wheelchair on an elephant"/>
          <p:cNvPicPr>
            <a:picLocks noGrp="1" noChangeAspect="1"/>
          </p:cNvPicPr>
          <p:nvPr>
            <p:ph idx="1"/>
          </p:nvPr>
        </p:nvPicPr>
        <p:blipFill>
          <a:blip r:embed="rId2"/>
          <a:srcRect t="5591" b="5591"/>
          <a:stretch>
            <a:fillRect/>
          </a:stretch>
        </p:blipFill>
        <p:spPr>
          <a:xfrm>
            <a:off x="0" y="919486"/>
            <a:ext cx="9126146" cy="5019029"/>
          </a:xfrm>
        </p:spPr>
      </p:pic>
    </p:spTree>
    <p:extLst>
      <p:ext uri="{BB962C8B-B14F-4D97-AF65-F5344CB8AC3E}">
        <p14:creationId xmlns:p14="http://schemas.microsoft.com/office/powerpoint/2010/main" val="703360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picture of a woman in a wheelchar under water"/>
          <p:cNvPicPr>
            <a:picLocks noGrp="1" noChangeAspect="1"/>
          </p:cNvPicPr>
          <p:nvPr>
            <p:ph idx="1"/>
          </p:nvPr>
        </p:nvPicPr>
        <p:blipFill>
          <a:blip r:embed="rId2"/>
          <a:srcRect t="4170" b="4170"/>
          <a:stretch>
            <a:fillRect/>
          </a:stretch>
        </p:blipFill>
        <p:spPr>
          <a:xfrm>
            <a:off x="516" y="914718"/>
            <a:ext cx="9143484" cy="5028564"/>
          </a:xfrm>
          <a:prstGeom prst="rect">
            <a:avLst/>
          </a:prstGeom>
        </p:spPr>
      </p:pic>
    </p:spTree>
    <p:extLst>
      <p:ext uri="{BB962C8B-B14F-4D97-AF65-F5344CB8AC3E}">
        <p14:creationId xmlns:p14="http://schemas.microsoft.com/office/powerpoint/2010/main" val="4018464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XIS on SYTYCD1.mp4" descr="short clip from an AXIS  dance performace on a dance show. A man in a wheelchair performs a dance with a woman not in a wheelchair." title="AXIS Danc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8838"/>
            <a:ext cx="9144000" cy="5138736"/>
          </a:xfrm>
          <a:prstGeom prst="rect">
            <a:avLst/>
          </a:prstGeom>
        </p:spPr>
      </p:pic>
      <p:sp>
        <p:nvSpPr>
          <p:cNvPr id="5" name="Rectangle 4"/>
          <p:cNvSpPr/>
          <p:nvPr/>
        </p:nvSpPr>
        <p:spPr>
          <a:xfrm>
            <a:off x="0" y="6616362"/>
            <a:ext cx="6400800" cy="230832"/>
          </a:xfrm>
          <a:prstGeom prst="rect">
            <a:avLst/>
          </a:prstGeom>
        </p:spPr>
        <p:txBody>
          <a:bodyPr wrap="square">
            <a:spAutoFit/>
          </a:bodyPr>
          <a:lstStyle/>
          <a:p>
            <a:r>
              <a:rPr lang="en-US" sz="900" dirty="0">
                <a:hlinkClick r:id="rId6"/>
              </a:rPr>
              <a:t>http://www.youtube.com/watch?v=</a:t>
            </a:r>
            <a:r>
              <a:rPr lang="en-US" sz="900" dirty="0" smtClean="0">
                <a:hlinkClick r:id="rId6"/>
              </a:rPr>
              <a:t>rdLsRefSh58</a:t>
            </a:r>
            <a:r>
              <a:rPr lang="en-US" sz="900" dirty="0" smtClean="0"/>
              <a:t> </a:t>
            </a:r>
            <a:endParaRPr lang="en-US" sz="900" dirty="0"/>
          </a:p>
        </p:txBody>
      </p:sp>
    </p:spTree>
    <p:extLst>
      <p:ext uri="{BB962C8B-B14F-4D97-AF65-F5344CB8AC3E}">
        <p14:creationId xmlns:p14="http://schemas.microsoft.com/office/powerpoint/2010/main" val="3301228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2755</TotalTime>
  <Words>652</Words>
  <Application>Microsoft Office PowerPoint</Application>
  <PresentationFormat>On-screen Show (4:3)</PresentationFormat>
  <Paragraphs>42</Paragraphs>
  <Slides>8</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Disability Culture</vt:lpstr>
      <vt:lpstr>Disability Culture? What is That?</vt:lpstr>
      <vt:lpstr>What are Some Common Beliefs and Values?</vt:lpstr>
      <vt:lpstr>What are some of the things that disability culture advocates for?</vt:lpstr>
      <vt:lpstr>What is  Disability Art?</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Culture</dc:title>
  <dc:creator>Christine Rao</dc:creator>
  <cp:lastModifiedBy>Christine A Rao</cp:lastModifiedBy>
  <cp:revision>34</cp:revision>
  <dcterms:created xsi:type="dcterms:W3CDTF">2013-10-29T18:15:32Z</dcterms:created>
  <dcterms:modified xsi:type="dcterms:W3CDTF">2013-10-31T17:59:27Z</dcterms:modified>
</cp:coreProperties>
</file>